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7" r:id="rId1"/>
  </p:sldMasterIdLst>
  <p:sldIdLst>
    <p:sldId id="256" r:id="rId2"/>
    <p:sldId id="257" r:id="rId3"/>
    <p:sldId id="258" r:id="rId4"/>
    <p:sldId id="259" r:id="rId5"/>
    <p:sldId id="264" r:id="rId6"/>
    <p:sldId id="265" r:id="rId7"/>
    <p:sldId id="260" r:id="rId8"/>
    <p:sldId id="262" r:id="rId9"/>
    <p:sldId id="261" r:id="rId10"/>
    <p:sldId id="266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86C8D0-A1E5-48D4-A83E-905A8B82E30F}" v="266" dt="2024-02-29T22:54:10.844"/>
    <p1510:client id="{7BEDFE94-1630-E25D-68C2-36547A83FB2F}" v="286" vWet="287" dt="2024-02-29T21:51:11.721"/>
    <p1510:client id="{912BDE44-71D9-485E-88D8-9B9881C7B240}" v="920" dt="2024-02-29T21:39:14.1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809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552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943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472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275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20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19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11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19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03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790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2/29/2024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28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0" r:id="rId6"/>
    <p:sldLayoutId id="2147483686" r:id="rId7"/>
    <p:sldLayoutId id="2147483687" r:id="rId8"/>
    <p:sldLayoutId id="2147483688" r:id="rId9"/>
    <p:sldLayoutId id="2147483689" r:id="rId10"/>
    <p:sldLayoutId id="214748369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6EF170A7-268F-8905-B609-8CA90993BB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21252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15" name="Bottom Right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16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6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28" name="Top Left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1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4404" y="731041"/>
            <a:ext cx="10191942" cy="3173034"/>
          </a:xfrm>
        </p:spPr>
        <p:txBody>
          <a:bodyPr>
            <a:normAutofit/>
          </a:bodyPr>
          <a:lstStyle/>
          <a:p>
            <a:r>
              <a:rPr lang="en-US" sz="6600" err="1">
                <a:solidFill>
                  <a:srgbClr val="FFFFFF"/>
                </a:solidFill>
                <a:cs typeface="Posterama"/>
              </a:rPr>
              <a:t>DeckTechCentral</a:t>
            </a:r>
            <a:endParaRPr lang="en-US" sz="6600" err="1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69354"/>
            <a:ext cx="9144000" cy="12652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Week 5 Report</a:t>
            </a:r>
          </a:p>
        </p:txBody>
      </p:sp>
      <p:grpSp>
        <p:nvGrpSpPr>
          <p:cNvPr id="48" name="Cross">
            <a:extLst>
              <a:ext uri="{FF2B5EF4-FFF2-40B4-BE49-F238E27FC236}">
                <a16:creationId xmlns:a16="http://schemas.microsoft.com/office/drawing/2014/main" id="{DDB99EF5-8801-40E2-83D3-196FADCBB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30939" y="3874229"/>
            <a:ext cx="118872" cy="118872"/>
            <a:chOff x="1175347" y="3733800"/>
            <a:chExt cx="118872" cy="118872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50FE3A76-C0EC-41F2-92AD-1A75BA377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22AF00A-AACB-4D06-A706-4231FD4EC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1463A-A52E-6B88-D892-47D2332ED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Gantt Chart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204EE4-1104-76C3-986F-6D7533604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316" y="1069821"/>
            <a:ext cx="9123367" cy="562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528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0F7A1-E932-B045-7DB5-163A151BA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Posterama"/>
              </a:rPr>
              <a:t>Our Future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1D573-3E06-D82F-49D6-7812BEF01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Improve our landing page by adding default decks and cards</a:t>
            </a:r>
          </a:p>
          <a:p>
            <a:r>
              <a:rPr lang="en-US" dirty="0"/>
              <a:t>Keep polishing the front-end</a:t>
            </a:r>
          </a:p>
          <a:p>
            <a:r>
              <a:rPr lang="en-US" dirty="0"/>
              <a:t>Finishing the </a:t>
            </a:r>
            <a:r>
              <a:rPr lang="en-US" dirty="0" err="1"/>
              <a:t>DataAccess</a:t>
            </a:r>
            <a:r>
              <a:rPr lang="en-US" dirty="0"/>
              <a:t> project for reading and writing to the Database</a:t>
            </a:r>
          </a:p>
          <a:p>
            <a:r>
              <a:rPr lang="en-US" dirty="0"/>
              <a:t>Starting the App project to begin testing controllers and endpoints</a:t>
            </a:r>
          </a:p>
          <a:p>
            <a:r>
              <a:rPr lang="en-US" dirty="0"/>
              <a:t>Adding the Authentication and Authorization flows to the back end.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711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E603D-10C4-9ACB-2B3D-D2234E177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Posterama"/>
              </a:rPr>
              <a:t>What have we done so far?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503F6-9BBF-E2B0-BACF-4CAD4D275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Created a solid front-end that is ready for execution</a:t>
            </a:r>
          </a:p>
          <a:p>
            <a:r>
              <a:rPr lang="en-US" dirty="0"/>
              <a:t>Defined </a:t>
            </a:r>
            <a:r>
              <a:rPr lang="en-US" dirty="0" err="1"/>
              <a:t>OpenAPI</a:t>
            </a:r>
            <a:r>
              <a:rPr lang="en-US" dirty="0"/>
              <a:t> spec</a:t>
            </a:r>
          </a:p>
          <a:p>
            <a:r>
              <a:rPr lang="en-US" dirty="0"/>
              <a:t>Setup our MongoDB</a:t>
            </a:r>
          </a:p>
          <a:p>
            <a:r>
              <a:rPr lang="en-US" dirty="0"/>
              <a:t>Started implementing OAuth</a:t>
            </a:r>
          </a:p>
        </p:txBody>
      </p:sp>
    </p:spTree>
    <p:extLst>
      <p:ext uri="{BB962C8B-B14F-4D97-AF65-F5344CB8AC3E}">
        <p14:creationId xmlns:p14="http://schemas.microsoft.com/office/powerpoint/2010/main" val="2642869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B0798-8F80-7540-64F6-DA036D68C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Posterama"/>
              </a:rPr>
              <a:t>Setbacks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F651A-216A-CC9E-FCFF-73C2DC69E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295" y="1683777"/>
            <a:ext cx="10515600" cy="469064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Our main setback was our lack of familiarity with MongoDB and OAuth. We spent more time studying how to use the software than we expected on our Gantt Chart.</a:t>
            </a:r>
          </a:p>
          <a:p>
            <a:r>
              <a:rPr lang="en-US" dirty="0"/>
              <a:t>UI resizing - while we work on our front-end, we tried to pick up the pace so we could have more time learning and using the new software for the back-end. We did not take in consideration the possibility for the user to change the size of the windows, or to be on a mobile device, so we had to focus more on responsive resizing and rearranging of the window.</a:t>
            </a:r>
          </a:p>
        </p:txBody>
      </p:sp>
    </p:spTree>
    <p:extLst>
      <p:ext uri="{BB962C8B-B14F-4D97-AF65-F5344CB8AC3E}">
        <p14:creationId xmlns:p14="http://schemas.microsoft.com/office/powerpoint/2010/main" val="970575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C87EF-18DF-D592-83C1-D1D803986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Posterama"/>
              </a:rPr>
              <a:t>Setbacks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3B319-AF45-58E4-0F5B-E188DF7FE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also needed to rewrite some of our code as we were learning it to allow reusability.</a:t>
            </a:r>
          </a:p>
        </p:txBody>
      </p:sp>
    </p:spTree>
    <p:extLst>
      <p:ext uri="{BB962C8B-B14F-4D97-AF65-F5344CB8AC3E}">
        <p14:creationId xmlns:p14="http://schemas.microsoft.com/office/powerpoint/2010/main" val="3535086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C06F-75A4-8E48-DAF0-1555410B8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Card List View</a:t>
            </a:r>
          </a:p>
        </p:txBody>
      </p:sp>
      <p:pic>
        <p:nvPicPr>
          <p:cNvPr id="5" name="Picture 4" descr="A screenshot of a game&#10;&#10;Description automatically generated">
            <a:extLst>
              <a:ext uri="{FF2B5EF4-FFF2-40B4-BE49-F238E27FC236}">
                <a16:creationId xmlns:a16="http://schemas.microsoft.com/office/drawing/2014/main" id="{E17B293C-EB4B-5001-354D-C64F2129E2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262" y="1008417"/>
            <a:ext cx="10403475" cy="5849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7071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CDD72-901C-5D99-4759-F802B196D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Card Modal View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0E98112-C8C4-DE2E-F3D3-D124DD86C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392" y="1072662"/>
            <a:ext cx="10289216" cy="578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236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3235F-19BE-FA0D-73BF-50D48A24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3876" y="62566"/>
            <a:ext cx="10515600" cy="1325563"/>
          </a:xfrm>
        </p:spPr>
        <p:txBody>
          <a:bodyPr/>
          <a:lstStyle/>
          <a:p>
            <a:r>
              <a:rPr lang="en-US" dirty="0">
                <a:cs typeface="Posterama"/>
              </a:rPr>
              <a:t>Deck List View</a:t>
            </a:r>
          </a:p>
        </p:txBody>
      </p:sp>
      <p:pic>
        <p:nvPicPr>
          <p:cNvPr id="7" name="Content Placeholder 6" descr="A screenshot of a game&#10;&#10;Description automatically generated">
            <a:extLst>
              <a:ext uri="{FF2B5EF4-FFF2-40B4-BE49-F238E27FC236}">
                <a16:creationId xmlns:a16="http://schemas.microsoft.com/office/drawing/2014/main" id="{DF4BE406-E8BD-DA26-7423-E65B601A7C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1310" y="1265331"/>
            <a:ext cx="10338734" cy="5180573"/>
          </a:xfrm>
        </p:spPr>
      </p:pic>
    </p:spTree>
    <p:extLst>
      <p:ext uri="{BB962C8B-B14F-4D97-AF65-F5344CB8AC3E}">
        <p14:creationId xmlns:p14="http://schemas.microsoft.com/office/powerpoint/2010/main" val="3497503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446BB-EA39-174B-4358-EAB3E497F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Posterama"/>
              </a:rPr>
              <a:t>OAuth, </a:t>
            </a:r>
            <a:r>
              <a:rPr lang="en-US" dirty="0" err="1">
                <a:cs typeface="Posterama"/>
              </a:rPr>
              <a:t>Scryfall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A5C8D-F6FE-99EA-A0AA-8087ABCA1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By implementing OAuth, we can now sign in using a Google account.</a:t>
            </a:r>
          </a:p>
          <a:p>
            <a:r>
              <a:rPr lang="en-US" dirty="0"/>
              <a:t>We used </a:t>
            </a:r>
            <a:r>
              <a:rPr lang="en-US" dirty="0" err="1"/>
              <a:t>Scryfall</a:t>
            </a:r>
            <a:r>
              <a:rPr lang="en-US" dirty="0"/>
              <a:t> in order to create our database that will be automatically updated when new cards come out.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434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28005-AC63-FF7F-F684-BBEE7ADF5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Posterama"/>
              </a:rPr>
              <a:t>API Dataflow Example</a:t>
            </a:r>
          </a:p>
        </p:txBody>
      </p:sp>
      <p:pic>
        <p:nvPicPr>
          <p:cNvPr id="7" name="Content Placeholder 6" descr="A black background with white rectangles&#10;&#10;Description automatically generated">
            <a:extLst>
              <a:ext uri="{FF2B5EF4-FFF2-40B4-BE49-F238E27FC236}">
                <a16:creationId xmlns:a16="http://schemas.microsoft.com/office/drawing/2014/main" id="{D6BDBF89-7490-DD4F-AD1F-A5BB20818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165" y="2045361"/>
            <a:ext cx="11545746" cy="2918372"/>
          </a:xfrm>
        </p:spPr>
      </p:pic>
    </p:spTree>
    <p:extLst>
      <p:ext uri="{BB962C8B-B14F-4D97-AF65-F5344CB8AC3E}">
        <p14:creationId xmlns:p14="http://schemas.microsoft.com/office/powerpoint/2010/main" val="881996574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DarkSeedLeftStep">
      <a:dk1>
        <a:srgbClr val="000000"/>
      </a:dk1>
      <a:lt1>
        <a:srgbClr val="FFFFFF"/>
      </a:lt1>
      <a:dk2>
        <a:srgbClr val="181734"/>
      </a:dk2>
      <a:lt2>
        <a:srgbClr val="F0F3F2"/>
      </a:lt2>
      <a:accent1>
        <a:srgbClr val="E72971"/>
      </a:accent1>
      <a:accent2>
        <a:srgbClr val="D517AE"/>
      </a:accent2>
      <a:accent3>
        <a:srgbClr val="BF29E7"/>
      </a:accent3>
      <a:accent4>
        <a:srgbClr val="5E17D5"/>
      </a:accent4>
      <a:accent5>
        <a:srgbClr val="2932E7"/>
      </a:accent5>
      <a:accent6>
        <a:srgbClr val="176FD5"/>
      </a:accent6>
      <a:hlink>
        <a:srgbClr val="6355C6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255</Words>
  <Application>Microsoft Office PowerPoint</Application>
  <PresentationFormat>Widescreen</PresentationFormat>
  <Paragraphs>26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AvenirNext LT Pro Medium</vt:lpstr>
      <vt:lpstr>Posterama</vt:lpstr>
      <vt:lpstr>Segoe UI Semilight</vt:lpstr>
      <vt:lpstr>ExploreVTI</vt:lpstr>
      <vt:lpstr>DeckTechCentral</vt:lpstr>
      <vt:lpstr>What have we done so far?</vt:lpstr>
      <vt:lpstr>Setbacks</vt:lpstr>
      <vt:lpstr>Setbacks</vt:lpstr>
      <vt:lpstr>Card List View</vt:lpstr>
      <vt:lpstr>Card Modal View</vt:lpstr>
      <vt:lpstr>Deck List View</vt:lpstr>
      <vt:lpstr>OAuth, Scryfall</vt:lpstr>
      <vt:lpstr>API Dataflow Example</vt:lpstr>
      <vt:lpstr>Gantt Chart</vt:lpstr>
      <vt:lpstr>Our Future Goals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Paul Shriner</cp:lastModifiedBy>
  <cp:revision>2</cp:revision>
  <dcterms:created xsi:type="dcterms:W3CDTF">2024-02-29T21:03:46Z</dcterms:created>
  <dcterms:modified xsi:type="dcterms:W3CDTF">2024-02-29T22:54:10Z</dcterms:modified>
</cp:coreProperties>
</file>

<file path=docProps/thumbnail.jpeg>
</file>